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13" roundtripDataSignature="AMtx7mjNtXGsn3cjWhH877xpbpuitnXuC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customschemas.google.com/relationships/presentationmetadata" Target="metadata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de Título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0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0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ção" type="twoTxTwoObj">
  <p:cSld name="TWO_OBJECTS_WITH_TEX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9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9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67" name="Google Shape;67;p19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8" name="Google Shape;68;p19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69" name="Google Shape;69;p19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0" name="Google Shape;70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uas Partes de Conteúdo" type="twoObj">
  <p:cSld name="TWO_OBJECTS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20"/>
          <p:cNvSpPr txBox="1"/>
          <p:nvPr>
            <p:ph type="title"/>
          </p:nvPr>
        </p:nvSpPr>
        <p:spPr>
          <a:xfrm>
            <a:off x="838200" y="365125"/>
            <a:ext cx="10515600" cy="1325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20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6" name="Google Shape;76;p20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Conteúdo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1"/>
          <p:cNvSpPr txBox="1"/>
          <p:nvPr>
            <p:ph type="title"/>
          </p:nvPr>
        </p:nvSpPr>
        <p:spPr>
          <a:xfrm>
            <a:off x="838200" y="365125"/>
            <a:ext cx="10515600" cy="1325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1"/>
          <p:cNvSpPr txBox="1"/>
          <p:nvPr>
            <p:ph idx="1" type="body"/>
          </p:nvPr>
        </p:nvSpPr>
        <p:spPr>
          <a:xfrm>
            <a:off x="838200" y="1825625"/>
            <a:ext cx="10515600" cy="43513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beçalho da Seção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2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2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xto e Título Vertical" type="vertTitleAndTx">
  <p:cSld name="VERTICAL_TITLE_AND_VERTICAL_TEX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3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3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Texto Vertical" type="vertTx">
  <p:cSld name="VERTICAL_TEXT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4"/>
          <p:cNvSpPr txBox="1"/>
          <p:nvPr>
            <p:ph type="title"/>
          </p:nvPr>
        </p:nvSpPr>
        <p:spPr>
          <a:xfrm>
            <a:off x="838200" y="365125"/>
            <a:ext cx="10515600" cy="1325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14"/>
          <p:cNvSpPr txBox="1"/>
          <p:nvPr>
            <p:ph idx="1" type="body"/>
          </p:nvPr>
        </p:nvSpPr>
        <p:spPr>
          <a:xfrm rot="5400000">
            <a:off x="3920332" y="-1256507"/>
            <a:ext cx="4351337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8" name="Google Shape;38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m com Legenda" type="picTx">
  <p:cSld name="PICTURE_WITH_CAPTION_TEXT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5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5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44" name="Google Shape;44;p15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45" name="Google Shape;45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údo com Legenda" type="objTx">
  <p:cSld name="OBJECT_WITH_CAPTION_TEXT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6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16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1" name="Google Shape;51;p16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2" name="Google Shape;52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m Branco" type="blank">
  <p:cSld name="BLANK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mente Título" type="titleOnly">
  <p:cSld name="TITLE_ONLY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8"/>
          <p:cNvSpPr txBox="1"/>
          <p:nvPr>
            <p:ph type="title"/>
          </p:nvPr>
        </p:nvSpPr>
        <p:spPr>
          <a:xfrm>
            <a:off x="838200" y="365125"/>
            <a:ext cx="10515600" cy="1325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9"/>
          <p:cNvSpPr txBox="1"/>
          <p:nvPr>
            <p:ph type="title"/>
          </p:nvPr>
        </p:nvSpPr>
        <p:spPr>
          <a:xfrm>
            <a:off x="838200" y="365125"/>
            <a:ext cx="10515600" cy="13255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9"/>
          <p:cNvSpPr txBox="1"/>
          <p:nvPr>
            <p:ph idx="1" type="body"/>
          </p:nvPr>
        </p:nvSpPr>
        <p:spPr>
          <a:xfrm>
            <a:off x="838200" y="1825625"/>
            <a:ext cx="10515600" cy="43513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1524000" y="1122362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r>
              <a:rPr b="0" i="0" lang="en-US" sz="28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Inserir aqui o título do trabalho (o tipo e o tamanho de letra é a sua escolha)</a:t>
            </a:r>
            <a:endParaRPr/>
          </a:p>
        </p:txBody>
      </p:sp>
      <p:sp>
        <p:nvSpPr>
          <p:cNvPr id="85" name="Google Shape;85;p1"/>
          <p:cNvSpPr txBox="1"/>
          <p:nvPr>
            <p:ph idx="1" type="subTitle"/>
          </p:nvPr>
        </p:nvSpPr>
        <p:spPr>
          <a:xfrm>
            <a:off x="3797300" y="5735637"/>
            <a:ext cx="8394700" cy="8302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b="0" i="0" lang="en-US" sz="2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Inserir aqui o nome dos autores, inclusive do orientador, na mesma ordem nos quais aparecem no trabalho</a:t>
            </a:r>
            <a:endParaRPr/>
          </a:p>
        </p:txBody>
      </p:sp>
      <p:pic>
        <p:nvPicPr>
          <p:cNvPr id="86" name="Google Shape;86;p1"/>
          <p:cNvPicPr preferRelativeResize="0"/>
          <p:nvPr/>
        </p:nvPicPr>
        <p:blipFill rotWithShape="1">
          <a:blip r:embed="rId3">
            <a:alphaModFix/>
          </a:blip>
          <a:srcRect b="22145" l="26647" r="25794" t="17448"/>
          <a:stretch/>
        </p:blipFill>
        <p:spPr>
          <a:xfrm>
            <a:off x="4192587" y="0"/>
            <a:ext cx="3806825" cy="1228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"/>
          <p:cNvSpPr txBox="1"/>
          <p:nvPr>
            <p:ph type="title"/>
          </p:nvPr>
        </p:nvSpPr>
        <p:spPr>
          <a:xfrm>
            <a:off x="768350" y="1228725"/>
            <a:ext cx="2154237" cy="8064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b="0" i="0" lang="en-US" sz="3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Introdução</a:t>
            </a:r>
            <a:endParaRPr/>
          </a:p>
        </p:txBody>
      </p:sp>
      <p:sp>
        <p:nvSpPr>
          <p:cNvPr id="92" name="Google Shape;92;p2"/>
          <p:cNvSpPr txBox="1"/>
          <p:nvPr>
            <p:ph idx="1" type="body"/>
          </p:nvPr>
        </p:nvSpPr>
        <p:spPr>
          <a:xfrm>
            <a:off x="768350" y="2154237"/>
            <a:ext cx="10515600" cy="43957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Parte inicial do trabalho, onde se deve expor a temática do trabalho e os elementos que situem o leitor quanto ao tema abordado. </a:t>
            </a:r>
            <a:endParaRPr/>
          </a:p>
        </p:txBody>
      </p:sp>
      <p:pic>
        <p:nvPicPr>
          <p:cNvPr id="93" name="Google Shape;93;p2"/>
          <p:cNvPicPr preferRelativeResize="0"/>
          <p:nvPr/>
        </p:nvPicPr>
        <p:blipFill rotWithShape="1">
          <a:blip r:embed="rId3">
            <a:alphaModFix/>
          </a:blip>
          <a:srcRect b="22145" l="26647" r="25794" t="17448"/>
          <a:stretch/>
        </p:blipFill>
        <p:spPr>
          <a:xfrm>
            <a:off x="8383587" y="0"/>
            <a:ext cx="3808412" cy="1228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3"/>
          <p:cNvSpPr txBox="1"/>
          <p:nvPr>
            <p:ph type="title"/>
          </p:nvPr>
        </p:nvSpPr>
        <p:spPr>
          <a:xfrm>
            <a:off x="768350" y="1228725"/>
            <a:ext cx="2154237" cy="8064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b="0" i="0" lang="en-US" sz="3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Objetivos</a:t>
            </a:r>
            <a:endParaRPr/>
          </a:p>
        </p:txBody>
      </p:sp>
      <p:sp>
        <p:nvSpPr>
          <p:cNvPr id="99" name="Google Shape;99;p3"/>
          <p:cNvSpPr txBox="1"/>
          <p:nvPr>
            <p:ph idx="1" type="body"/>
          </p:nvPr>
        </p:nvSpPr>
        <p:spPr>
          <a:xfrm>
            <a:off x="768350" y="2154237"/>
            <a:ext cx="10515600" cy="43957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Aqui você fará uma exposição dos objetivos da pesquisa (eles devem estar na íntegra).</a:t>
            </a:r>
            <a:endParaRPr/>
          </a:p>
        </p:txBody>
      </p:sp>
      <p:pic>
        <p:nvPicPr>
          <p:cNvPr id="100" name="Google Shape;100;p3"/>
          <p:cNvPicPr preferRelativeResize="0"/>
          <p:nvPr/>
        </p:nvPicPr>
        <p:blipFill rotWithShape="1">
          <a:blip r:embed="rId3">
            <a:alphaModFix/>
          </a:blip>
          <a:srcRect b="22145" l="26647" r="25794" t="17448"/>
          <a:stretch/>
        </p:blipFill>
        <p:spPr>
          <a:xfrm>
            <a:off x="8383587" y="0"/>
            <a:ext cx="3808412" cy="1228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4"/>
          <p:cNvSpPr txBox="1"/>
          <p:nvPr>
            <p:ph type="title"/>
          </p:nvPr>
        </p:nvSpPr>
        <p:spPr>
          <a:xfrm>
            <a:off x="768350" y="1228725"/>
            <a:ext cx="2154237" cy="8064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00"/>
              <a:buFont typeface="Times New Roman"/>
              <a:buNone/>
            </a:pPr>
            <a:r>
              <a:rPr b="0" i="0" lang="en-US" sz="2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Metodologia</a:t>
            </a:r>
            <a:endParaRPr/>
          </a:p>
        </p:txBody>
      </p:sp>
      <p:sp>
        <p:nvSpPr>
          <p:cNvPr id="106" name="Google Shape;106;p4"/>
          <p:cNvSpPr txBox="1"/>
          <p:nvPr>
            <p:ph idx="1" type="body"/>
          </p:nvPr>
        </p:nvSpPr>
        <p:spPr>
          <a:xfrm>
            <a:off x="768350" y="2154237"/>
            <a:ext cx="10515600" cy="43957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Aqui você fará uma explicação de todos os métodos utilizados no desenvolvimento do seu trabalho.</a:t>
            </a:r>
            <a:endParaRPr/>
          </a:p>
        </p:txBody>
      </p:sp>
      <p:pic>
        <p:nvPicPr>
          <p:cNvPr id="107" name="Google Shape;107;p4"/>
          <p:cNvPicPr preferRelativeResize="0"/>
          <p:nvPr/>
        </p:nvPicPr>
        <p:blipFill rotWithShape="1">
          <a:blip r:embed="rId3">
            <a:alphaModFix/>
          </a:blip>
          <a:srcRect b="22145" l="26647" r="25794" t="17448"/>
          <a:stretch/>
        </p:blipFill>
        <p:spPr>
          <a:xfrm>
            <a:off x="8383587" y="0"/>
            <a:ext cx="3808412" cy="1228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5"/>
          <p:cNvSpPr txBox="1"/>
          <p:nvPr>
            <p:ph type="title"/>
          </p:nvPr>
        </p:nvSpPr>
        <p:spPr>
          <a:xfrm>
            <a:off x="768350" y="1228725"/>
            <a:ext cx="3355975" cy="8064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b="0" i="0" lang="en-US" sz="3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Resultados</a:t>
            </a:r>
            <a:endParaRPr/>
          </a:p>
        </p:txBody>
      </p:sp>
      <p:sp>
        <p:nvSpPr>
          <p:cNvPr id="113" name="Google Shape;113;p5"/>
          <p:cNvSpPr txBox="1"/>
          <p:nvPr>
            <p:ph idx="1" type="body"/>
          </p:nvPr>
        </p:nvSpPr>
        <p:spPr>
          <a:xfrm>
            <a:off x="768350" y="2154237"/>
            <a:ext cx="10515600" cy="43957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Aqui você fará a apresentação dos resultados alcançados durante a realização do seu trabalho. Podendo utilizar usar gráficos, tabelas e/ou imagens. Caso haja necessidade você poderá acrescentar quantos slides quiser para demonstrar claramente os resultados. </a:t>
            </a:r>
            <a:endParaRPr/>
          </a:p>
        </p:txBody>
      </p:sp>
      <p:pic>
        <p:nvPicPr>
          <p:cNvPr id="114" name="Google Shape;114;p5"/>
          <p:cNvPicPr preferRelativeResize="0"/>
          <p:nvPr/>
        </p:nvPicPr>
        <p:blipFill rotWithShape="1">
          <a:blip r:embed="rId3">
            <a:alphaModFix/>
          </a:blip>
          <a:srcRect b="22145" l="26647" r="25794" t="17448"/>
          <a:stretch/>
        </p:blipFill>
        <p:spPr>
          <a:xfrm>
            <a:off x="8383587" y="0"/>
            <a:ext cx="3808412" cy="1228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6"/>
          <p:cNvSpPr txBox="1"/>
          <p:nvPr>
            <p:ph type="title"/>
          </p:nvPr>
        </p:nvSpPr>
        <p:spPr>
          <a:xfrm>
            <a:off x="768350" y="1228725"/>
            <a:ext cx="3355975" cy="8064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00"/>
              <a:buFont typeface="Times New Roman"/>
              <a:buNone/>
            </a:pPr>
            <a:r>
              <a:rPr b="0" i="0" lang="en-US" sz="29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Considerações Finais</a:t>
            </a:r>
            <a:endParaRPr/>
          </a:p>
        </p:txBody>
      </p:sp>
      <p:sp>
        <p:nvSpPr>
          <p:cNvPr id="120" name="Google Shape;120;p6"/>
          <p:cNvSpPr txBox="1"/>
          <p:nvPr>
            <p:ph idx="1" type="body"/>
          </p:nvPr>
        </p:nvSpPr>
        <p:spPr>
          <a:xfrm>
            <a:off x="768350" y="2154237"/>
            <a:ext cx="10515600" cy="43957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Neste espaço você deve colocar o que foi descoberto e o que compreendeu dos resultados de sua própria pesquisa.</a:t>
            </a:r>
            <a:endParaRPr/>
          </a:p>
        </p:txBody>
      </p:sp>
      <p:pic>
        <p:nvPicPr>
          <p:cNvPr id="121" name="Google Shape;121;p6"/>
          <p:cNvPicPr preferRelativeResize="0"/>
          <p:nvPr/>
        </p:nvPicPr>
        <p:blipFill rotWithShape="1">
          <a:blip r:embed="rId3">
            <a:alphaModFix/>
          </a:blip>
          <a:srcRect b="22145" l="26647" r="25794" t="17448"/>
          <a:stretch/>
        </p:blipFill>
        <p:spPr>
          <a:xfrm>
            <a:off x="8383587" y="0"/>
            <a:ext cx="3808412" cy="1228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"/>
          <p:cNvSpPr txBox="1"/>
          <p:nvPr>
            <p:ph type="title"/>
          </p:nvPr>
        </p:nvSpPr>
        <p:spPr>
          <a:xfrm>
            <a:off x="768350" y="1228725"/>
            <a:ext cx="3355975" cy="8064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b="0" i="0" lang="en-US" sz="3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Referências</a:t>
            </a:r>
            <a:endParaRPr/>
          </a:p>
        </p:txBody>
      </p:sp>
      <p:sp>
        <p:nvSpPr>
          <p:cNvPr id="127" name="Google Shape;127;p7"/>
          <p:cNvSpPr txBox="1"/>
          <p:nvPr>
            <p:ph idx="1" type="body"/>
          </p:nvPr>
        </p:nvSpPr>
        <p:spPr>
          <a:xfrm>
            <a:off x="768350" y="2154237"/>
            <a:ext cx="10515600" cy="43957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Aqui você deve colocar as referências utilizadas ao longo do seu trabalho, elas devem estar de acordo com as normas da ABNT. Você pode utilizar a formatação em tamanho de letra menor do que o utilizado nos outros slides de sua apresentação.</a:t>
            </a:r>
            <a:endParaRPr/>
          </a:p>
        </p:txBody>
      </p:sp>
      <p:pic>
        <p:nvPicPr>
          <p:cNvPr id="128" name="Google Shape;128;p7"/>
          <p:cNvPicPr preferRelativeResize="0"/>
          <p:nvPr/>
        </p:nvPicPr>
        <p:blipFill rotWithShape="1">
          <a:blip r:embed="rId3">
            <a:alphaModFix/>
          </a:blip>
          <a:srcRect b="22145" l="26647" r="25794" t="17448"/>
          <a:stretch/>
        </p:blipFill>
        <p:spPr>
          <a:xfrm>
            <a:off x="8383587" y="0"/>
            <a:ext cx="3808412" cy="1228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8"/>
          <p:cNvSpPr txBox="1"/>
          <p:nvPr>
            <p:ph type="title"/>
          </p:nvPr>
        </p:nvSpPr>
        <p:spPr>
          <a:xfrm>
            <a:off x="831850" y="1709737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Times New Roman"/>
              <a:buNone/>
            </a:pPr>
            <a:r>
              <a:rPr b="0" i="0" lang="en-US" sz="5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Agradecimento </a:t>
            </a:r>
            <a:endParaRPr/>
          </a:p>
        </p:txBody>
      </p:sp>
      <p:sp>
        <p:nvSpPr>
          <p:cNvPr id="134" name="Google Shape;134;p8"/>
          <p:cNvSpPr txBox="1"/>
          <p:nvPr>
            <p:ph idx="1" type="body"/>
          </p:nvPr>
        </p:nvSpPr>
        <p:spPr>
          <a:xfrm>
            <a:off x="831850" y="4589462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400"/>
              <a:buNone/>
            </a:pPr>
            <a:r>
              <a:rPr b="0" i="0" lang="en-US" sz="2400" u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Slide que fecha a sua apresentação, slide livre para inserir “obrigado (a)”, com imagens ou não, e com suas informações (nome, email).</a:t>
            </a:r>
            <a:endParaRPr/>
          </a:p>
        </p:txBody>
      </p:sp>
      <p:pic>
        <p:nvPicPr>
          <p:cNvPr id="135" name="Google Shape;135;p8"/>
          <p:cNvPicPr preferRelativeResize="0"/>
          <p:nvPr/>
        </p:nvPicPr>
        <p:blipFill rotWithShape="1">
          <a:blip r:embed="rId3">
            <a:alphaModFix/>
          </a:blip>
          <a:srcRect b="22145" l="26647" r="25794" t="17448"/>
          <a:stretch/>
        </p:blipFill>
        <p:spPr>
          <a:xfrm>
            <a:off x="8383587" y="0"/>
            <a:ext cx="3808412" cy="1228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2022-08-11T12:42:44Z</dcterms:created>
  <dc:creator>Izabela Ferro</dc:creator>
</cp:coreProperties>
</file>